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728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Schouten" initials="ES" lastIdx="1" clrIdx="0">
    <p:extLst>
      <p:ext uri="{19B8F6BF-5375-455C-9EA6-DF929625EA0E}">
        <p15:presenceInfo xmlns:p15="http://schemas.microsoft.com/office/powerpoint/2012/main" userId="S::ed@est09.nl::5b43df66-9d53-404b-ba0c-21e595a17d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737"/>
    <a:srgbClr val="FF4040"/>
    <a:srgbClr val="FF3030"/>
    <a:srgbClr val="FF2020"/>
    <a:srgbClr val="FF9090"/>
    <a:srgbClr val="FFA0A0"/>
    <a:srgbClr val="FF7070"/>
    <a:srgbClr val="344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ijl, thema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5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 Schouten" userId="5b43df66-9d53-404b-ba0c-21e595a17d39" providerId="ADAL" clId="{C36DADA0-861F-4469-8475-1AE6F1D9AC25}"/>
    <pc:docChg chg="delSld">
      <pc:chgData name="Ed Schouten" userId="5b43df66-9d53-404b-ba0c-21e595a17d39" providerId="ADAL" clId="{C36DADA0-861F-4469-8475-1AE6F1D9AC25}" dt="2026-04-01T18:46:19.146" v="7" actId="47"/>
      <pc:docMkLst>
        <pc:docMk/>
      </pc:docMkLst>
      <pc:sldChg chg="del">
        <pc:chgData name="Ed Schouten" userId="5b43df66-9d53-404b-ba0c-21e595a17d39" providerId="ADAL" clId="{C36DADA0-861F-4469-8475-1AE6F1D9AC25}" dt="2026-04-01T18:46:14.613" v="0" actId="47"/>
        <pc:sldMkLst>
          <pc:docMk/>
          <pc:sldMk cId="4069695040" sldId="271"/>
        </pc:sldMkLst>
      </pc:sldChg>
      <pc:sldChg chg="del">
        <pc:chgData name="Ed Schouten" userId="5b43df66-9d53-404b-ba0c-21e595a17d39" providerId="ADAL" clId="{C36DADA0-861F-4469-8475-1AE6F1D9AC25}" dt="2026-04-01T18:46:15.470" v="2" actId="47"/>
        <pc:sldMkLst>
          <pc:docMk/>
          <pc:sldMk cId="2724562773" sldId="432"/>
        </pc:sldMkLst>
      </pc:sldChg>
      <pc:sldChg chg="del">
        <pc:chgData name="Ed Schouten" userId="5b43df66-9d53-404b-ba0c-21e595a17d39" providerId="ADAL" clId="{C36DADA0-861F-4469-8475-1AE6F1D9AC25}" dt="2026-04-01T18:46:15.945" v="3" actId="47"/>
        <pc:sldMkLst>
          <pc:docMk/>
          <pc:sldMk cId="2069313250" sldId="443"/>
        </pc:sldMkLst>
      </pc:sldChg>
      <pc:sldChg chg="del">
        <pc:chgData name="Ed Schouten" userId="5b43df66-9d53-404b-ba0c-21e595a17d39" providerId="ADAL" clId="{C36DADA0-861F-4469-8475-1AE6F1D9AC25}" dt="2026-04-01T18:46:15.029" v="1" actId="47"/>
        <pc:sldMkLst>
          <pc:docMk/>
          <pc:sldMk cId="1461635348" sldId="617"/>
        </pc:sldMkLst>
      </pc:sldChg>
      <pc:sldChg chg="del">
        <pc:chgData name="Ed Schouten" userId="5b43df66-9d53-404b-ba0c-21e595a17d39" providerId="ADAL" clId="{C36DADA0-861F-4469-8475-1AE6F1D9AC25}" dt="2026-04-01T18:46:16.431" v="4" actId="47"/>
        <pc:sldMkLst>
          <pc:docMk/>
          <pc:sldMk cId="3606138063" sldId="706"/>
        </pc:sldMkLst>
      </pc:sldChg>
      <pc:sldChg chg="del">
        <pc:chgData name="Ed Schouten" userId="5b43df66-9d53-404b-ba0c-21e595a17d39" providerId="ADAL" clId="{C36DADA0-861F-4469-8475-1AE6F1D9AC25}" dt="2026-04-01T18:46:19.146" v="7" actId="47"/>
        <pc:sldMkLst>
          <pc:docMk/>
          <pc:sldMk cId="2952030117" sldId="726"/>
        </pc:sldMkLst>
      </pc:sldChg>
      <pc:sldChg chg="del">
        <pc:chgData name="Ed Schouten" userId="5b43df66-9d53-404b-ba0c-21e595a17d39" providerId="ADAL" clId="{C36DADA0-861F-4469-8475-1AE6F1D9AC25}" dt="2026-04-01T18:46:18.631" v="6" actId="47"/>
        <pc:sldMkLst>
          <pc:docMk/>
          <pc:sldMk cId="4196550556" sldId="727"/>
        </pc:sldMkLst>
      </pc:sldChg>
      <pc:sldChg chg="del">
        <pc:chgData name="Ed Schouten" userId="5b43df66-9d53-404b-ba0c-21e595a17d39" providerId="ADAL" clId="{C36DADA0-861F-4469-8475-1AE6F1D9AC25}" dt="2026-04-01T18:46:18.299" v="5" actId="47"/>
        <pc:sldMkLst>
          <pc:docMk/>
          <pc:sldMk cId="1302430634" sldId="72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49A35-C152-46A5-B5E7-B3C26E38EDE6}" type="datetimeFigureOut">
              <a:rPr lang="nl-NL" smtClean="0"/>
              <a:t>1-4-2026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CF552-82B4-44BB-87F8-6C19B25389B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699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80486D-1C9F-4289-907B-0A8B8C1E7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83966" y="1152939"/>
            <a:ext cx="5844208" cy="1164328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FD5E8BA-3C94-4578-A3DC-609253C93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83966" y="2464561"/>
            <a:ext cx="5844207" cy="1447040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9D99C6CA-96C8-3DDC-7267-AC56A2C7FB4B}"/>
              </a:ext>
            </a:extLst>
          </p:cNvPr>
          <p:cNvSpPr/>
          <p:nvPr userDrawn="1"/>
        </p:nvSpPr>
        <p:spPr>
          <a:xfrm>
            <a:off x="5595730" y="6321287"/>
            <a:ext cx="1023731" cy="5367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9309EE4-7B41-E507-21E4-28145381C5DA}"/>
              </a:ext>
            </a:extLst>
          </p:cNvPr>
          <p:cNvSpPr txBox="1"/>
          <p:nvPr userDrawn="1"/>
        </p:nvSpPr>
        <p:spPr>
          <a:xfrm>
            <a:off x="93306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37495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22EF6-F788-49EA-8560-858909FB9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0A8A128-89CF-4E50-B8F2-DED387241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44ACBA5-1CD9-4A5B-A1DB-F7E6CD83E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43676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B4AE1C-640E-43C9-A391-2E208836C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1C11B60-377E-49CD-A0F6-D6A573FD2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815784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5118C5F-E20D-40DF-827A-D7EE449503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849EFF-C188-4623-9399-80E57989A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52417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9F4952-0C67-4DBE-AE64-5A7690C7F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788F16-3B80-46BB-BBDA-692E733FA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6493C9A-408B-6C91-3301-27A64C250F65}"/>
              </a:ext>
            </a:extLst>
          </p:cNvPr>
          <p:cNvSpPr txBox="1"/>
          <p:nvPr userDrawn="1"/>
        </p:nvSpPr>
        <p:spPr>
          <a:xfrm>
            <a:off x="93306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315426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827314-F7DD-44FB-BA42-6E2BD2664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03E7AB8-0A6B-40F4-AE74-BE4498C3F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4004DED-66DB-A953-60DF-ECBB6D7329FE}"/>
              </a:ext>
            </a:extLst>
          </p:cNvPr>
          <p:cNvSpPr txBox="1"/>
          <p:nvPr userDrawn="1"/>
        </p:nvSpPr>
        <p:spPr>
          <a:xfrm>
            <a:off x="116553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68052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E9E70-82F7-4F12-86A9-2138F1EEC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0FF2D2-D2F5-4F8E-98C5-14E5A4D4E4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ABCFB94-0195-4FED-B2ED-61D40A37B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FE9FF753-7B51-2195-DA2A-1F4B0CE4D38D}"/>
              </a:ext>
            </a:extLst>
          </p:cNvPr>
          <p:cNvSpPr txBox="1"/>
          <p:nvPr userDrawn="1"/>
        </p:nvSpPr>
        <p:spPr>
          <a:xfrm>
            <a:off x="93306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147458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A835D8-15E2-4CE6-9646-78D429CD3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E14035C-5820-407B-8FB4-70BFDC40D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BF6BCF-E89A-4E21-B7B2-33E1AFFCE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D1872B9-BFCD-4C4A-A6EA-46BA3A1F0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A5B528C-D4B3-436B-B983-A4ADBE65BF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7EAB253E-D0B2-18CE-456E-98DFEA6D72C1}"/>
              </a:ext>
            </a:extLst>
          </p:cNvPr>
          <p:cNvSpPr txBox="1"/>
          <p:nvPr userDrawn="1"/>
        </p:nvSpPr>
        <p:spPr>
          <a:xfrm>
            <a:off x="93306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393201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92D19F-7F0C-4626-B45A-C791502FF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365126"/>
            <a:ext cx="11658600" cy="648665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1ADBD43-E4C6-16F7-20B9-AB93118188C8}"/>
              </a:ext>
            </a:extLst>
          </p:cNvPr>
          <p:cNvSpPr txBox="1"/>
          <p:nvPr userDrawn="1"/>
        </p:nvSpPr>
        <p:spPr>
          <a:xfrm>
            <a:off x="93306" y="6503438"/>
            <a:ext cx="246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© est09 en </a:t>
            </a:r>
            <a:r>
              <a:rPr lang="nl-NL" sz="1200" dirty="0" err="1"/>
              <a:t>Invest</a:t>
            </a:r>
            <a:r>
              <a:rPr lang="nl-NL" sz="1200" dirty="0"/>
              <a:t> &amp; </a:t>
            </a:r>
            <a:r>
              <a:rPr lang="nl-NL" sz="1200" dirty="0" err="1"/>
              <a:t>Improve</a:t>
            </a:r>
            <a:r>
              <a:rPr lang="nl-NL" sz="1200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94971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3083BDA-5D8D-4026-9687-D252164DDC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F00C78-D1DA-4BFE-AF2D-6590DCE1BBE2}" type="datetimeFigureOut">
              <a:rPr lang="nl-NL" smtClean="0"/>
              <a:t>1-4-2026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98AA84A-7ECA-4318-A5E9-923CF1B4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BFED894-E507-4968-A701-1E99C27D1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CFB85E6-039A-418A-902C-5BF6EC1DB69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743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AA4CE-7AAA-45F4-AB3D-CEA4FE66D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144" y="2624137"/>
            <a:ext cx="3932237" cy="1600200"/>
          </a:xfrm>
        </p:spPr>
        <p:txBody>
          <a:bodyPr anchor="ctr" anchorCtr="0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BF2B67-3BFF-4551-8EDB-B47CA1D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9568" y="984807"/>
            <a:ext cx="4991164" cy="4873625"/>
          </a:xfrm>
        </p:spPr>
        <p:txBody>
          <a:bodyPr/>
          <a:lstStyle>
            <a:lvl1pPr marL="228600" indent="-228600">
              <a:buFont typeface="Wingdings" pitchFamily="2" charset="2"/>
              <a:buChar char="ü"/>
              <a:defRPr sz="3200">
                <a:solidFill>
                  <a:srgbClr val="27A737"/>
                </a:solidFill>
              </a:defRPr>
            </a:lvl1pPr>
            <a:lvl2pPr marL="685800" indent="-228600">
              <a:buFont typeface="Wingdings" pitchFamily="2" charset="2"/>
              <a:buChar char="ü"/>
              <a:defRPr sz="2800">
                <a:solidFill>
                  <a:srgbClr val="27A737"/>
                </a:solidFill>
              </a:defRPr>
            </a:lvl2pPr>
            <a:lvl3pPr marL="1143000" indent="-228600">
              <a:buFont typeface="Wingdings" pitchFamily="2" charset="2"/>
              <a:buChar char="ü"/>
              <a:defRPr sz="2400">
                <a:solidFill>
                  <a:srgbClr val="27A737"/>
                </a:solidFill>
              </a:defRPr>
            </a:lvl3pPr>
            <a:lvl4pPr marL="1600200" indent="-228600">
              <a:buFont typeface="Wingdings" pitchFamily="2" charset="2"/>
              <a:buChar char="ü"/>
              <a:defRPr sz="2000">
                <a:solidFill>
                  <a:srgbClr val="27A737"/>
                </a:solidFill>
              </a:defRPr>
            </a:lvl4pPr>
            <a:lvl5pPr marL="2057400" indent="-228600">
              <a:buFont typeface="Wingdings" pitchFamily="2" charset="2"/>
              <a:buChar char="ü"/>
              <a:defRPr sz="2000">
                <a:solidFill>
                  <a:srgbClr val="27A737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201C6EE-92EE-2BE8-5CF2-3CDDC1EE9E57}"/>
              </a:ext>
            </a:extLst>
          </p:cNvPr>
          <p:cNvSpPr/>
          <p:nvPr userDrawn="1"/>
        </p:nvSpPr>
        <p:spPr>
          <a:xfrm>
            <a:off x="5595730" y="6321287"/>
            <a:ext cx="1023731" cy="5367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FB349535-E916-7F40-61C6-15FDBD9A3ED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927984"/>
            <a:ext cx="0" cy="4987272"/>
          </a:xfrm>
          <a:prstGeom prst="line">
            <a:avLst/>
          </a:prstGeom>
          <a:ln w="19050">
            <a:solidFill>
              <a:srgbClr val="27A7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68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1AA4CE-7AAA-45F4-AB3D-CEA4FE66D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096000" cy="6858000"/>
          </a:xfrm>
          <a:solidFill>
            <a:srgbClr val="27A737"/>
          </a:solidFill>
        </p:spPr>
        <p:txBody>
          <a:bodyPr anchor="ctr" anchorCtr="0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BF2B67-3BFF-4551-8EDB-B47CA1DB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184" y="188191"/>
            <a:ext cx="5510784" cy="6480833"/>
          </a:xfrm>
        </p:spPr>
        <p:txBody>
          <a:bodyPr/>
          <a:lstStyle>
            <a:lvl1pPr marL="228600" indent="-228600">
              <a:buFont typeface="Wingdings" pitchFamily="2" charset="2"/>
              <a:buChar char="ü"/>
              <a:defRPr sz="3200">
                <a:solidFill>
                  <a:srgbClr val="27A737"/>
                </a:solidFill>
              </a:defRPr>
            </a:lvl1pPr>
            <a:lvl2pPr marL="685800" indent="-228600">
              <a:buFont typeface="Wingdings" pitchFamily="2" charset="2"/>
              <a:buChar char="ü"/>
              <a:defRPr sz="2800">
                <a:solidFill>
                  <a:srgbClr val="27A737"/>
                </a:solidFill>
              </a:defRPr>
            </a:lvl2pPr>
            <a:lvl3pPr marL="1143000" indent="-228600">
              <a:buFont typeface="Wingdings" pitchFamily="2" charset="2"/>
              <a:buChar char="ü"/>
              <a:defRPr sz="2400">
                <a:solidFill>
                  <a:srgbClr val="27A737"/>
                </a:solidFill>
              </a:defRPr>
            </a:lvl3pPr>
            <a:lvl4pPr marL="1600200" indent="-228600">
              <a:buFont typeface="Wingdings" pitchFamily="2" charset="2"/>
              <a:buChar char="ü"/>
              <a:defRPr sz="2000">
                <a:solidFill>
                  <a:srgbClr val="27A737"/>
                </a:solidFill>
              </a:defRPr>
            </a:lvl4pPr>
            <a:lvl5pPr marL="2057400" indent="-228600">
              <a:buFont typeface="Wingdings" pitchFamily="2" charset="2"/>
              <a:buChar char="ü"/>
              <a:defRPr sz="2000">
                <a:solidFill>
                  <a:srgbClr val="27A737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1CB06BA1-9B4A-5DF0-928C-5F6E598CCEEC}"/>
              </a:ext>
            </a:extLst>
          </p:cNvPr>
          <p:cNvSpPr/>
          <p:nvPr userDrawn="1"/>
        </p:nvSpPr>
        <p:spPr>
          <a:xfrm>
            <a:off x="6096000" y="6370320"/>
            <a:ext cx="438912" cy="487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235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36BCE78-FDD3-4D75-964E-98C9AEDAE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65126"/>
            <a:ext cx="11658600" cy="648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E40994A-23F9-456A-9D5C-DF1CDCE4C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599" y="1202634"/>
            <a:ext cx="11658599" cy="50788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E39AE866-6BF3-C238-1EB6-9EAEF88D70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66" b="20486"/>
          <a:stretch/>
        </p:blipFill>
        <p:spPr>
          <a:xfrm>
            <a:off x="5782654" y="6415524"/>
            <a:ext cx="733874" cy="418834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CF7970E-4CB8-D800-90C0-46148D8638C6}"/>
              </a:ext>
            </a:extLst>
          </p:cNvPr>
          <p:cNvSpPr txBox="1"/>
          <p:nvPr userDrawn="1"/>
        </p:nvSpPr>
        <p:spPr>
          <a:xfrm>
            <a:off x="0" y="6572783"/>
            <a:ext cx="2267339" cy="261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© est09 en </a:t>
            </a:r>
            <a:r>
              <a:rPr lang="nl-NL" sz="1100" dirty="0" err="1"/>
              <a:t>Invest</a:t>
            </a:r>
            <a:r>
              <a:rPr lang="nl-NL" sz="1100" dirty="0"/>
              <a:t> &amp; </a:t>
            </a:r>
            <a:r>
              <a:rPr lang="nl-NL" sz="1100" dirty="0" err="1"/>
              <a:t>improve</a:t>
            </a:r>
            <a:r>
              <a:rPr lang="nl-NL" sz="1100" dirty="0"/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333755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27A737"/>
          </a:solidFill>
          <a:latin typeface="Arial Nova" panose="020B03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F1623-94F7-F628-3C93-8F2885F6C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5">
            <a:extLst>
              <a:ext uri="{FF2B5EF4-FFF2-40B4-BE49-F238E27FC236}">
                <a16:creationId xmlns:a16="http://schemas.microsoft.com/office/drawing/2014/main" id="{D1968C1F-DB03-CCEE-4B43-A3792892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Project charter - template</a:t>
            </a:r>
          </a:p>
        </p:txBody>
      </p:sp>
      <p:sp>
        <p:nvSpPr>
          <p:cNvPr id="27" name="Tekstvak 6">
            <a:extLst>
              <a:ext uri="{FF2B5EF4-FFF2-40B4-BE49-F238E27FC236}">
                <a16:creationId xmlns:a16="http://schemas.microsoft.com/office/drawing/2014/main" id="{67ED974D-6EFA-4D94-ABEE-BA09261D3E9F}"/>
              </a:ext>
            </a:extLst>
          </p:cNvPr>
          <p:cNvSpPr txBox="1"/>
          <p:nvPr/>
        </p:nvSpPr>
        <p:spPr>
          <a:xfrm>
            <a:off x="523875" y="1034681"/>
            <a:ext cx="5464972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Probleem omschrijving</a:t>
            </a:r>
          </a:p>
        </p:txBody>
      </p:sp>
      <p:sp>
        <p:nvSpPr>
          <p:cNvPr id="28" name="Tekstvak 7">
            <a:extLst>
              <a:ext uri="{FF2B5EF4-FFF2-40B4-BE49-F238E27FC236}">
                <a16:creationId xmlns:a16="http://schemas.microsoft.com/office/drawing/2014/main" id="{ADA6EE87-9260-4065-868D-9E0A6AADE6A5}"/>
              </a:ext>
            </a:extLst>
          </p:cNvPr>
          <p:cNvSpPr txBox="1"/>
          <p:nvPr/>
        </p:nvSpPr>
        <p:spPr>
          <a:xfrm>
            <a:off x="523875" y="1346861"/>
            <a:ext cx="54649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25" name="Tekstvak 9">
            <a:extLst>
              <a:ext uri="{FF2B5EF4-FFF2-40B4-BE49-F238E27FC236}">
                <a16:creationId xmlns:a16="http://schemas.microsoft.com/office/drawing/2014/main" id="{2E13BEC5-A535-49CE-A4C3-89D467A78EC4}"/>
              </a:ext>
            </a:extLst>
          </p:cNvPr>
          <p:cNvSpPr txBox="1"/>
          <p:nvPr/>
        </p:nvSpPr>
        <p:spPr>
          <a:xfrm>
            <a:off x="523875" y="2254079"/>
            <a:ext cx="5464972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Doelstelling(en)</a:t>
            </a:r>
          </a:p>
        </p:txBody>
      </p:sp>
      <p:sp>
        <p:nvSpPr>
          <p:cNvPr id="26" name="Tekstvak 11">
            <a:extLst>
              <a:ext uri="{FF2B5EF4-FFF2-40B4-BE49-F238E27FC236}">
                <a16:creationId xmlns:a16="http://schemas.microsoft.com/office/drawing/2014/main" id="{40A1C54A-F629-4047-B198-C6573AE425D7}"/>
              </a:ext>
            </a:extLst>
          </p:cNvPr>
          <p:cNvSpPr txBox="1"/>
          <p:nvPr/>
        </p:nvSpPr>
        <p:spPr>
          <a:xfrm>
            <a:off x="523875" y="2563116"/>
            <a:ext cx="54649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23" name="Tekstvak 13">
            <a:extLst>
              <a:ext uri="{FF2B5EF4-FFF2-40B4-BE49-F238E27FC236}">
                <a16:creationId xmlns:a16="http://schemas.microsoft.com/office/drawing/2014/main" id="{598532ED-E6A9-4CCE-8D93-7BD195145566}"/>
              </a:ext>
            </a:extLst>
          </p:cNvPr>
          <p:cNvSpPr txBox="1"/>
          <p:nvPr/>
        </p:nvSpPr>
        <p:spPr>
          <a:xfrm>
            <a:off x="523875" y="3470334"/>
            <a:ext cx="5464972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Gewenste deadline behalen doelstelling(en)</a:t>
            </a:r>
          </a:p>
        </p:txBody>
      </p:sp>
      <p:sp>
        <p:nvSpPr>
          <p:cNvPr id="24" name="Tekstvak 14">
            <a:extLst>
              <a:ext uri="{FF2B5EF4-FFF2-40B4-BE49-F238E27FC236}">
                <a16:creationId xmlns:a16="http://schemas.microsoft.com/office/drawing/2014/main" id="{D00E4F16-0F28-4EDA-BD24-74F07E93EAE0}"/>
              </a:ext>
            </a:extLst>
          </p:cNvPr>
          <p:cNvSpPr txBox="1"/>
          <p:nvPr/>
        </p:nvSpPr>
        <p:spPr>
          <a:xfrm>
            <a:off x="523875" y="3772924"/>
            <a:ext cx="54649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21" name="Tekstvak 16">
            <a:extLst>
              <a:ext uri="{FF2B5EF4-FFF2-40B4-BE49-F238E27FC236}">
                <a16:creationId xmlns:a16="http://schemas.microsoft.com/office/drawing/2014/main" id="{BBC200B1-542A-424C-8EAE-D26C056E4FBD}"/>
              </a:ext>
            </a:extLst>
          </p:cNvPr>
          <p:cNvSpPr txBox="1"/>
          <p:nvPr/>
        </p:nvSpPr>
        <p:spPr>
          <a:xfrm>
            <a:off x="523875" y="4680142"/>
            <a:ext cx="5464972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Scope (in, uit)</a:t>
            </a:r>
          </a:p>
        </p:txBody>
      </p:sp>
      <p:sp>
        <p:nvSpPr>
          <p:cNvPr id="22" name="Tekstvak 17">
            <a:extLst>
              <a:ext uri="{FF2B5EF4-FFF2-40B4-BE49-F238E27FC236}">
                <a16:creationId xmlns:a16="http://schemas.microsoft.com/office/drawing/2014/main" id="{9AE3A3E4-E925-4CE9-9B56-21140737239E}"/>
              </a:ext>
            </a:extLst>
          </p:cNvPr>
          <p:cNvSpPr txBox="1"/>
          <p:nvPr/>
        </p:nvSpPr>
        <p:spPr>
          <a:xfrm>
            <a:off x="523875" y="4986899"/>
            <a:ext cx="54649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19" name="Tekstvak 19">
            <a:extLst>
              <a:ext uri="{FF2B5EF4-FFF2-40B4-BE49-F238E27FC236}">
                <a16:creationId xmlns:a16="http://schemas.microsoft.com/office/drawing/2014/main" id="{5D0EBC22-1B1A-423A-A260-55B3880A4620}"/>
              </a:ext>
            </a:extLst>
          </p:cNvPr>
          <p:cNvSpPr txBox="1"/>
          <p:nvPr/>
        </p:nvSpPr>
        <p:spPr>
          <a:xfrm>
            <a:off x="6203152" y="1034681"/>
            <a:ext cx="5464971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>
                <a:solidFill>
                  <a:schemeClr val="bg1"/>
                </a:solidFill>
              </a:rPr>
              <a:t>Wat kost het probleem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20" name="Tekstvak 20">
            <a:extLst>
              <a:ext uri="{FF2B5EF4-FFF2-40B4-BE49-F238E27FC236}">
                <a16:creationId xmlns:a16="http://schemas.microsoft.com/office/drawing/2014/main" id="{8FCC5B48-AB27-4237-9C9D-E16830C49553}"/>
              </a:ext>
            </a:extLst>
          </p:cNvPr>
          <p:cNvSpPr txBox="1"/>
          <p:nvPr/>
        </p:nvSpPr>
        <p:spPr>
          <a:xfrm>
            <a:off x="6203152" y="1338554"/>
            <a:ext cx="546497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17" name="Tekstvak 22">
            <a:extLst>
              <a:ext uri="{FF2B5EF4-FFF2-40B4-BE49-F238E27FC236}">
                <a16:creationId xmlns:a16="http://schemas.microsoft.com/office/drawing/2014/main" id="{DE426369-E786-4A84-94E0-89128F304465}"/>
              </a:ext>
            </a:extLst>
          </p:cNvPr>
          <p:cNvSpPr txBox="1"/>
          <p:nvPr/>
        </p:nvSpPr>
        <p:spPr>
          <a:xfrm>
            <a:off x="6203152" y="2257110"/>
            <a:ext cx="5464971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Wat levert het op indien doelstelling(en) behaald</a:t>
            </a:r>
          </a:p>
        </p:txBody>
      </p:sp>
      <p:sp>
        <p:nvSpPr>
          <p:cNvPr id="18" name="Tekstvak 23">
            <a:extLst>
              <a:ext uri="{FF2B5EF4-FFF2-40B4-BE49-F238E27FC236}">
                <a16:creationId xmlns:a16="http://schemas.microsoft.com/office/drawing/2014/main" id="{9F2C4AC2-95E1-44D5-93A0-7F888E84E24D}"/>
              </a:ext>
            </a:extLst>
          </p:cNvPr>
          <p:cNvSpPr txBox="1"/>
          <p:nvPr/>
        </p:nvSpPr>
        <p:spPr>
          <a:xfrm>
            <a:off x="6203152" y="2573714"/>
            <a:ext cx="546497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14" name="Tekstvak 25">
            <a:extLst>
              <a:ext uri="{FF2B5EF4-FFF2-40B4-BE49-F238E27FC236}">
                <a16:creationId xmlns:a16="http://schemas.microsoft.com/office/drawing/2014/main" id="{79AAA7CF-0494-4517-BF50-98D646C6C5BE}"/>
              </a:ext>
            </a:extLst>
          </p:cNvPr>
          <p:cNvSpPr txBox="1"/>
          <p:nvPr/>
        </p:nvSpPr>
        <p:spPr>
          <a:xfrm>
            <a:off x="6203152" y="4680142"/>
            <a:ext cx="5464971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Project risico’s en maatregelen</a:t>
            </a:r>
          </a:p>
        </p:txBody>
      </p:sp>
      <p:sp>
        <p:nvSpPr>
          <p:cNvPr id="15" name="Tekstvak 26">
            <a:extLst>
              <a:ext uri="{FF2B5EF4-FFF2-40B4-BE49-F238E27FC236}">
                <a16:creationId xmlns:a16="http://schemas.microsoft.com/office/drawing/2014/main" id="{FD75EC20-3E4C-480A-9306-EF50FE188FC8}"/>
              </a:ext>
            </a:extLst>
          </p:cNvPr>
          <p:cNvSpPr txBox="1"/>
          <p:nvPr/>
        </p:nvSpPr>
        <p:spPr>
          <a:xfrm>
            <a:off x="6203152" y="4992322"/>
            <a:ext cx="546497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  <p:sp>
        <p:nvSpPr>
          <p:cNvPr id="12" name="Tekstvak 28">
            <a:extLst>
              <a:ext uri="{FF2B5EF4-FFF2-40B4-BE49-F238E27FC236}">
                <a16:creationId xmlns:a16="http://schemas.microsoft.com/office/drawing/2014/main" id="{436D2912-CB8D-4801-8509-54ED6D8F6F68}"/>
              </a:ext>
            </a:extLst>
          </p:cNvPr>
          <p:cNvSpPr txBox="1"/>
          <p:nvPr/>
        </p:nvSpPr>
        <p:spPr>
          <a:xfrm>
            <a:off x="6203152" y="3466167"/>
            <a:ext cx="5464971" cy="338554"/>
          </a:xfrm>
          <a:prstGeom prst="rect">
            <a:avLst/>
          </a:prstGeom>
          <a:solidFill>
            <a:srgbClr val="27A73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600" dirty="0">
                <a:solidFill>
                  <a:schemeClr val="bg1"/>
                </a:solidFill>
              </a:rPr>
              <a:t>Wie is in welke DMAIC fase nodig en waarvoor</a:t>
            </a:r>
          </a:p>
        </p:txBody>
      </p:sp>
      <p:sp>
        <p:nvSpPr>
          <p:cNvPr id="13" name="Tekstvak 29">
            <a:extLst>
              <a:ext uri="{FF2B5EF4-FFF2-40B4-BE49-F238E27FC236}">
                <a16:creationId xmlns:a16="http://schemas.microsoft.com/office/drawing/2014/main" id="{0841D2EF-A981-4F96-80E9-35DBDD0262B3}"/>
              </a:ext>
            </a:extLst>
          </p:cNvPr>
          <p:cNvSpPr txBox="1"/>
          <p:nvPr/>
        </p:nvSpPr>
        <p:spPr>
          <a:xfrm>
            <a:off x="6203152" y="3772924"/>
            <a:ext cx="546497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0542259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146cfa-7fc2-4e54-9ec9-c9715c67a645" xsi:nil="true"/>
    <lcf76f155ced4ddcb4097134ff3c332f xmlns="0e85ac30-5ddb-4528-9af3-1f54d872f03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DCE5FDCE13643BDCC4048531B632C" ma:contentTypeVersion="16" ma:contentTypeDescription="Een nieuw document maken." ma:contentTypeScope="" ma:versionID="5b43c86d979f1ccb8c4ff3cf5d7c72fd">
  <xsd:schema xmlns:xsd="http://www.w3.org/2001/XMLSchema" xmlns:xs="http://www.w3.org/2001/XMLSchema" xmlns:p="http://schemas.microsoft.com/office/2006/metadata/properties" xmlns:ns2="d1a604c1-c0a7-4e10-bac8-0107d2b7ce93" xmlns:ns3="0e85ac30-5ddb-4528-9af3-1f54d872f036" xmlns:ns4="ac146cfa-7fc2-4e54-9ec9-c9715c67a645" targetNamespace="http://schemas.microsoft.com/office/2006/metadata/properties" ma:root="true" ma:fieldsID="f62a6d327ddd3ce0731ba24d01c0e2f0" ns2:_="" ns3:_="" ns4:_="">
    <xsd:import namespace="d1a604c1-c0a7-4e10-bac8-0107d2b7ce93"/>
    <xsd:import namespace="0e85ac30-5ddb-4528-9af3-1f54d872f036"/>
    <xsd:import namespace="ac146cfa-7fc2-4e54-9ec9-c9715c67a6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604c1-c0a7-4e10-bac8-0107d2b7ce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5ac30-5ddb-4528-9af3-1f54d872f0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b1bdef9b-71bd-4133-9ea8-ab9b34229a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146cfa-7fc2-4e54-9ec9-c9715c67a64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8beebf9-394f-45df-9aca-4bafee083867}" ma:internalName="TaxCatchAll" ma:showField="CatchAllData" ma:web="ac146cfa-7fc2-4e54-9ec9-c9715c67a6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DC43B1-CD64-46F5-B520-52673F82EA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3A3E39-CBCA-4CF1-BE3C-4D3F3CD94F90}">
  <ds:schemaRefs>
    <ds:schemaRef ds:uri="http://schemas.openxmlformats.org/package/2006/metadata/core-properties"/>
    <ds:schemaRef ds:uri="http://www.w3.org/XML/1998/namespace"/>
    <ds:schemaRef ds:uri="d1a604c1-c0a7-4e10-bac8-0107d2b7ce93"/>
    <ds:schemaRef ds:uri="0e85ac30-5ddb-4528-9af3-1f54d872f036"/>
    <ds:schemaRef ds:uri="http://schemas.microsoft.com/office/2006/documentManagement/types"/>
    <ds:schemaRef ds:uri="ac146cfa-7fc2-4e54-9ec9-c9715c67a645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F4FCD76-3840-4387-8797-4AE0D4FD0B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a604c1-c0a7-4e10-bac8-0107d2b7ce93"/>
    <ds:schemaRef ds:uri="0e85ac30-5ddb-4528-9af3-1f54d872f036"/>
    <ds:schemaRef ds:uri="ac146cfa-7fc2-4e54-9ec9-c9715c67a6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50</Words>
  <Application>Microsoft Office PowerPoint</Application>
  <PresentationFormat>Breedbeeld</PresentationFormat>
  <Paragraphs>17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Nova</vt:lpstr>
      <vt:lpstr>Calibri</vt:lpstr>
      <vt:lpstr>Wingdings</vt:lpstr>
      <vt:lpstr>Kantoorthema</vt:lpstr>
      <vt:lpstr>Project charter -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Ed Schouten</dc:creator>
  <cp:lastModifiedBy>Ed Schouten</cp:lastModifiedBy>
  <cp:revision>777</cp:revision>
  <cp:lastPrinted>2024-11-13T08:39:38Z</cp:lastPrinted>
  <dcterms:created xsi:type="dcterms:W3CDTF">2020-10-15T19:57:44Z</dcterms:created>
  <dcterms:modified xsi:type="dcterms:W3CDTF">2026-04-01T18:46:23Z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0x010100D14DCE5FDCE13643BDCC4048531B632C</vt:lpwstr>
  </property>
</Properties>
</file>